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iEegjcUfX+pqbNp85NO2PvJdHE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2f837fccc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e2f837fcc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2f837fcc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7" name="Google Shape;97;g1e2f837fccc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7" name="Google Shape;3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1e2f837fccc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g1e2f837fccc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I_THEME_TEMPLATE_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2023-05-13T14:29:26Z</dcterms:created>
  <dc:creator>Rodrigo Goncalves Santana</dc:creator>
</cp:coreProperties>
</file>